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1160125" cy="5400675"/>
  <p:notesSz cx="6858000" cy="9144000"/>
  <p:defaultTextStyle>
    <a:defPPr>
      <a:defRPr lang="it-IT"/>
    </a:defPPr>
    <a:lvl1pPr marL="0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1pPr>
    <a:lvl2pPr marL="397444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2pPr>
    <a:lvl3pPr marL="794888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3pPr>
    <a:lvl4pPr marL="1192332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4pPr>
    <a:lvl5pPr marL="1589776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5pPr>
    <a:lvl6pPr marL="1987220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6pPr>
    <a:lvl7pPr marL="2384664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7pPr>
    <a:lvl8pPr marL="2782108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8pPr>
    <a:lvl9pPr marL="3179552" algn="l" defTabSz="794888" rtl="0" eaLnBrk="1" latinLnBrk="0" hangingPunct="1">
      <a:defRPr sz="156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7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3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95016" y="883861"/>
            <a:ext cx="8370094" cy="1880235"/>
          </a:xfrm>
        </p:spPr>
        <p:txBody>
          <a:bodyPr anchor="b"/>
          <a:lstStyle>
            <a:lvl1pPr algn="ctr">
              <a:defRPr sz="4725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95016" y="2836605"/>
            <a:ext cx="8370094" cy="1303913"/>
          </a:xfrm>
        </p:spPr>
        <p:txBody>
          <a:bodyPr/>
          <a:lstStyle>
            <a:lvl1pPr marL="0" indent="0" algn="ctr">
              <a:buNone/>
              <a:defRPr sz="1890"/>
            </a:lvl1pPr>
            <a:lvl2pPr marL="360045" indent="0" algn="ctr">
              <a:buNone/>
              <a:defRPr sz="1575"/>
            </a:lvl2pPr>
            <a:lvl3pPr marL="720090" indent="0" algn="ctr">
              <a:buNone/>
              <a:defRPr sz="1418"/>
            </a:lvl3pPr>
            <a:lvl4pPr marL="1080135" indent="0" algn="ctr">
              <a:buNone/>
              <a:defRPr sz="1260"/>
            </a:lvl4pPr>
            <a:lvl5pPr marL="1440180" indent="0" algn="ctr">
              <a:buNone/>
              <a:defRPr sz="1260"/>
            </a:lvl5pPr>
            <a:lvl6pPr marL="1800225" indent="0" algn="ctr">
              <a:buNone/>
              <a:defRPr sz="1260"/>
            </a:lvl6pPr>
            <a:lvl7pPr marL="2160270" indent="0" algn="ctr">
              <a:buNone/>
              <a:defRPr sz="1260"/>
            </a:lvl7pPr>
            <a:lvl8pPr marL="2520315" indent="0" algn="ctr">
              <a:buNone/>
              <a:defRPr sz="1260"/>
            </a:lvl8pPr>
            <a:lvl9pPr marL="2880360" indent="0" algn="ctr">
              <a:buNone/>
              <a:defRPr sz="126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698727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2750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446" y="1346419"/>
            <a:ext cx="9625608" cy="2246530"/>
          </a:xfrm>
        </p:spPr>
        <p:txBody>
          <a:bodyPr anchor="b"/>
          <a:lstStyle>
            <a:lvl1pPr>
              <a:defRPr sz="4725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1446" y="3614203"/>
            <a:ext cx="9625608" cy="1181397"/>
          </a:xfrm>
        </p:spPr>
        <p:txBody>
          <a:bodyPr/>
          <a:lstStyle>
            <a:lvl1pPr marL="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1pPr>
            <a:lvl2pPr marL="360045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2pPr>
            <a:lvl3pPr marL="720090" indent="0">
              <a:buNone/>
              <a:defRPr sz="1418">
                <a:solidFill>
                  <a:schemeClr val="tx1">
                    <a:tint val="75000"/>
                  </a:schemeClr>
                </a:solidFill>
              </a:defRPr>
            </a:lvl3pPr>
            <a:lvl4pPr marL="108013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4pPr>
            <a:lvl5pPr marL="144018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5pPr>
            <a:lvl6pPr marL="180022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6pPr>
            <a:lvl7pPr marL="216027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7pPr>
            <a:lvl8pPr marL="2520315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8pPr>
            <a:lvl9pPr marL="2880360" indent="0">
              <a:buNone/>
              <a:defRPr sz="12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8668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7259" y="1437680"/>
            <a:ext cx="4743053" cy="34266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49813" y="1437680"/>
            <a:ext cx="4743053" cy="3426679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1511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2" y="287536"/>
            <a:ext cx="9625608" cy="1043881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8712" y="1323916"/>
            <a:ext cx="4721256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8712" y="1972747"/>
            <a:ext cx="4721256" cy="29016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49813" y="1323916"/>
            <a:ext cx="4744507" cy="648831"/>
          </a:xfrm>
        </p:spPr>
        <p:txBody>
          <a:bodyPr anchor="b"/>
          <a:lstStyle>
            <a:lvl1pPr marL="0" indent="0">
              <a:buNone/>
              <a:defRPr sz="1890" b="1"/>
            </a:lvl1pPr>
            <a:lvl2pPr marL="360045" indent="0">
              <a:buNone/>
              <a:defRPr sz="1575" b="1"/>
            </a:lvl2pPr>
            <a:lvl3pPr marL="720090" indent="0">
              <a:buNone/>
              <a:defRPr sz="1418" b="1"/>
            </a:lvl3pPr>
            <a:lvl4pPr marL="1080135" indent="0">
              <a:buNone/>
              <a:defRPr sz="1260" b="1"/>
            </a:lvl4pPr>
            <a:lvl5pPr marL="1440180" indent="0">
              <a:buNone/>
              <a:defRPr sz="1260" b="1"/>
            </a:lvl5pPr>
            <a:lvl6pPr marL="1800225" indent="0">
              <a:buNone/>
              <a:defRPr sz="1260" b="1"/>
            </a:lvl6pPr>
            <a:lvl7pPr marL="2160270" indent="0">
              <a:buNone/>
              <a:defRPr sz="1260" b="1"/>
            </a:lvl7pPr>
            <a:lvl8pPr marL="2520315" indent="0">
              <a:buNone/>
              <a:defRPr sz="1260" b="1"/>
            </a:lvl8pPr>
            <a:lvl9pPr marL="2880360" indent="0">
              <a:buNone/>
              <a:defRPr sz="126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49813" y="1972747"/>
            <a:ext cx="4744507" cy="2901613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18091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75436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72258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3" y="360045"/>
            <a:ext cx="3599430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4507" y="777597"/>
            <a:ext cx="5649813" cy="3837980"/>
          </a:xfrm>
        </p:spPr>
        <p:txBody>
          <a:bodyPr/>
          <a:lstStyle>
            <a:lvl1pPr>
              <a:defRPr sz="2520"/>
            </a:lvl1pPr>
            <a:lvl2pPr>
              <a:defRPr sz="2205"/>
            </a:lvl2pPr>
            <a:lvl3pPr>
              <a:defRPr sz="1890"/>
            </a:lvl3pPr>
            <a:lvl4pPr>
              <a:defRPr sz="1575"/>
            </a:lvl4pPr>
            <a:lvl5pPr>
              <a:defRPr sz="1575"/>
            </a:lvl5pPr>
            <a:lvl6pPr>
              <a:defRPr sz="1575"/>
            </a:lvl6pPr>
            <a:lvl7pPr>
              <a:defRPr sz="1575"/>
            </a:lvl7pPr>
            <a:lvl8pPr>
              <a:defRPr sz="1575"/>
            </a:lvl8pPr>
            <a:lvl9pPr>
              <a:defRPr sz="1575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713" y="1620202"/>
            <a:ext cx="3599430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9986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713" y="360045"/>
            <a:ext cx="3599430" cy="1260158"/>
          </a:xfrm>
        </p:spPr>
        <p:txBody>
          <a:bodyPr anchor="b"/>
          <a:lstStyle>
            <a:lvl1pPr>
              <a:defRPr sz="2520"/>
            </a:lvl1pPr>
          </a:lstStyle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44507" y="777597"/>
            <a:ext cx="5649813" cy="3837980"/>
          </a:xfrm>
        </p:spPr>
        <p:txBody>
          <a:bodyPr anchor="t"/>
          <a:lstStyle>
            <a:lvl1pPr marL="0" indent="0">
              <a:buNone/>
              <a:defRPr sz="2520"/>
            </a:lvl1pPr>
            <a:lvl2pPr marL="360045" indent="0">
              <a:buNone/>
              <a:defRPr sz="2205"/>
            </a:lvl2pPr>
            <a:lvl3pPr marL="720090" indent="0">
              <a:buNone/>
              <a:defRPr sz="1890"/>
            </a:lvl3pPr>
            <a:lvl4pPr marL="1080135" indent="0">
              <a:buNone/>
              <a:defRPr sz="1575"/>
            </a:lvl4pPr>
            <a:lvl5pPr marL="1440180" indent="0">
              <a:buNone/>
              <a:defRPr sz="1575"/>
            </a:lvl5pPr>
            <a:lvl6pPr marL="1800225" indent="0">
              <a:buNone/>
              <a:defRPr sz="1575"/>
            </a:lvl6pPr>
            <a:lvl7pPr marL="2160270" indent="0">
              <a:buNone/>
              <a:defRPr sz="1575"/>
            </a:lvl7pPr>
            <a:lvl8pPr marL="2520315" indent="0">
              <a:buNone/>
              <a:defRPr sz="1575"/>
            </a:lvl8pPr>
            <a:lvl9pPr marL="2880360" indent="0">
              <a:buNone/>
              <a:defRPr sz="1575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8713" y="1620202"/>
            <a:ext cx="3599430" cy="3001626"/>
          </a:xfrm>
        </p:spPr>
        <p:txBody>
          <a:bodyPr/>
          <a:lstStyle>
            <a:lvl1pPr marL="0" indent="0">
              <a:buNone/>
              <a:defRPr sz="1260"/>
            </a:lvl1pPr>
            <a:lvl2pPr marL="360045" indent="0">
              <a:buNone/>
              <a:defRPr sz="1103"/>
            </a:lvl2pPr>
            <a:lvl3pPr marL="720090" indent="0">
              <a:buNone/>
              <a:defRPr sz="945"/>
            </a:lvl3pPr>
            <a:lvl4pPr marL="1080135" indent="0">
              <a:buNone/>
              <a:defRPr sz="788"/>
            </a:lvl4pPr>
            <a:lvl5pPr marL="1440180" indent="0">
              <a:buNone/>
              <a:defRPr sz="788"/>
            </a:lvl5pPr>
            <a:lvl6pPr marL="1800225" indent="0">
              <a:buNone/>
              <a:defRPr sz="788"/>
            </a:lvl6pPr>
            <a:lvl7pPr marL="2160270" indent="0">
              <a:buNone/>
              <a:defRPr sz="788"/>
            </a:lvl7pPr>
            <a:lvl8pPr marL="2520315" indent="0">
              <a:buNone/>
              <a:defRPr sz="788"/>
            </a:lvl8pPr>
            <a:lvl9pPr marL="2880360" indent="0">
              <a:buNone/>
              <a:defRPr sz="788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18553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1437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86464" y="287536"/>
            <a:ext cx="2406402" cy="4576822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7259" y="287536"/>
            <a:ext cx="7079704" cy="4576822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208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67259" y="287536"/>
            <a:ext cx="9625608" cy="10438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7259" y="1437680"/>
            <a:ext cx="9625608" cy="342667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259" y="5005626"/>
            <a:ext cx="25110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7A09E-E6EC-43FC-8950-A2EFE91CF182}" type="datetimeFigureOut">
              <a:rPr lang="it-IT" smtClean="0"/>
              <a:t>04/11/2024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96792" y="5005626"/>
            <a:ext cx="3766542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1838" y="5005626"/>
            <a:ext cx="2511028" cy="2875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4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1C95D-0E3B-4DA9-A03B-DF0E25F800D9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29861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20090" rtl="0" eaLnBrk="1" latinLnBrk="0" hangingPunct="1">
        <a:lnSpc>
          <a:spcPct val="90000"/>
        </a:lnSpc>
        <a:spcBef>
          <a:spcPct val="0"/>
        </a:spcBef>
        <a:buNone/>
        <a:defRPr sz="34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023" indent="-180023" algn="l" defTabSz="720090" rtl="0" eaLnBrk="1" latinLnBrk="0" hangingPunct="1">
        <a:lnSpc>
          <a:spcPct val="90000"/>
        </a:lnSpc>
        <a:spcBef>
          <a:spcPts val="788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1pPr>
      <a:lvl2pPr marL="54006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0011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3pPr>
      <a:lvl4pPr marL="126015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62020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98024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34029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700338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3060383" indent="-180023" algn="l" defTabSz="720090" rtl="0" eaLnBrk="1" latinLnBrk="0" hangingPunct="1">
        <a:lnSpc>
          <a:spcPct val="90000"/>
        </a:lnSpc>
        <a:spcBef>
          <a:spcPts val="394"/>
        </a:spcBef>
        <a:buFont typeface="Arial" panose="020B0604020202020204" pitchFamily="34" charset="0"/>
        <a:buChar char="•"/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1pPr>
      <a:lvl2pPr marL="36004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2pPr>
      <a:lvl3pPr marL="72009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3pPr>
      <a:lvl4pPr marL="108013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4pPr>
      <a:lvl5pPr marL="144018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5pPr>
      <a:lvl6pPr marL="180022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6pPr>
      <a:lvl7pPr marL="216027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7pPr>
      <a:lvl8pPr marL="2520315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8pPr>
      <a:lvl9pPr marL="2880360" algn="l" defTabSz="720090" rtl="0" eaLnBrk="1" latinLnBrk="0" hangingPunct="1">
        <a:defRPr sz="141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12">
            <a:extLst>
              <a:ext uri="{FF2B5EF4-FFF2-40B4-BE49-F238E27FC236}">
                <a16:creationId xmlns:a16="http://schemas.microsoft.com/office/drawing/2014/main" id="{E87DE350-9567-3C6B-F7FD-121540904D2B}"/>
              </a:ext>
            </a:extLst>
          </p:cNvPr>
          <p:cNvSpPr/>
          <p:nvPr/>
        </p:nvSpPr>
        <p:spPr>
          <a:xfrm>
            <a:off x="-1" y="-5"/>
            <a:ext cx="11160125" cy="5400680"/>
          </a:xfrm>
          <a:prstGeom prst="rect">
            <a:avLst/>
          </a:prstGeom>
          <a:solidFill>
            <a:srgbClr val="000000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F7C42350-85C4-C2B9-B017-1DE72F11225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7602" t="1605" b="25837"/>
          <a:stretch/>
        </p:blipFill>
        <p:spPr>
          <a:xfrm>
            <a:off x="5391935" y="0"/>
            <a:ext cx="2822220" cy="390802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732C4416-DAEF-4707-3CB9-5882BBA225C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-80" t="8209" r="52070" b="9692"/>
          <a:stretch/>
        </p:blipFill>
        <p:spPr>
          <a:xfrm>
            <a:off x="2775999" y="12536"/>
            <a:ext cx="2277993" cy="3895492"/>
          </a:xfrm>
          <a:prstGeom prst="rect">
            <a:avLst/>
          </a:prstGeom>
        </p:spPr>
      </p:pic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6BDE96F1-85D6-B74E-B6DB-B010239F39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303"/>
          <a:stretch/>
        </p:blipFill>
        <p:spPr>
          <a:xfrm>
            <a:off x="8205766" y="3226238"/>
            <a:ext cx="1122961" cy="600832"/>
          </a:xfrm>
          <a:prstGeom prst="rect">
            <a:avLst/>
          </a:prstGeom>
        </p:spPr>
      </p:pic>
      <p:pic>
        <p:nvPicPr>
          <p:cNvPr id="16" name="Immagine 15">
            <a:extLst>
              <a:ext uri="{FF2B5EF4-FFF2-40B4-BE49-F238E27FC236}">
                <a16:creationId xmlns:a16="http://schemas.microsoft.com/office/drawing/2014/main" id="{FAB9253B-E25B-E791-2F4A-5ED4F3FDBF6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5621" t="86226" r="2829" b="1116"/>
          <a:stretch/>
        </p:blipFill>
        <p:spPr>
          <a:xfrm>
            <a:off x="9328712" y="3185759"/>
            <a:ext cx="1699274" cy="681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9407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Microsoft Office PowerPoint</Application>
  <PresentationFormat>Personalizzato</PresentationFormat>
  <Paragraphs>0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Win10</dc:creator>
  <cp:lastModifiedBy>Marco Tregua</cp:lastModifiedBy>
  <cp:revision>10</cp:revision>
  <dcterms:created xsi:type="dcterms:W3CDTF">2021-11-09T12:50:44Z</dcterms:created>
  <dcterms:modified xsi:type="dcterms:W3CDTF">2024-11-04T09:12:31Z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d0b24d-6422-44b0-b3de-abb3a9e8c81a_Enabled">
    <vt:lpwstr>true</vt:lpwstr>
  </property>
  <property fmtid="{D5CDD505-2E9C-101B-9397-08002B2CF9AE}" pid="3" name="MSIP_Label_2ad0b24d-6422-44b0-b3de-abb3a9e8c81a_SetDate">
    <vt:lpwstr>2024-10-30T08:35:24Z</vt:lpwstr>
  </property>
  <property fmtid="{D5CDD505-2E9C-101B-9397-08002B2CF9AE}" pid="4" name="MSIP_Label_2ad0b24d-6422-44b0-b3de-abb3a9e8c81a_Method">
    <vt:lpwstr>Standard</vt:lpwstr>
  </property>
  <property fmtid="{D5CDD505-2E9C-101B-9397-08002B2CF9AE}" pid="5" name="MSIP_Label_2ad0b24d-6422-44b0-b3de-abb3a9e8c81a_Name">
    <vt:lpwstr>defa4170-0d19-0005-0004-bc88714345d2</vt:lpwstr>
  </property>
  <property fmtid="{D5CDD505-2E9C-101B-9397-08002B2CF9AE}" pid="6" name="MSIP_Label_2ad0b24d-6422-44b0-b3de-abb3a9e8c81a_SiteId">
    <vt:lpwstr>2fcfe26a-bb62-46b0-b1e3-28f9da0c45fd</vt:lpwstr>
  </property>
  <property fmtid="{D5CDD505-2E9C-101B-9397-08002B2CF9AE}" pid="7" name="MSIP_Label_2ad0b24d-6422-44b0-b3de-abb3a9e8c81a_ActionId">
    <vt:lpwstr>3e9e8c19-0a7a-4217-a495-a8f268666390</vt:lpwstr>
  </property>
  <property fmtid="{D5CDD505-2E9C-101B-9397-08002B2CF9AE}" pid="8" name="MSIP_Label_2ad0b24d-6422-44b0-b3de-abb3a9e8c81a_ContentBits">
    <vt:lpwstr>0</vt:lpwstr>
  </property>
</Properties>
</file>