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0284e15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0284e15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0284e15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0284e15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0284e1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0284e1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0284e15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0284e15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federica.e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200"/>
            <a:ext cx="9143996" cy="432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19247" l="0" r="0" t="11114"/>
          <a:stretch/>
        </p:blipFill>
        <p:spPr>
          <a:xfrm>
            <a:off x="0" y="1069562"/>
            <a:ext cx="9144000" cy="300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0" y="0"/>
            <a:ext cx="2504625" cy="9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787" y="1480450"/>
            <a:ext cx="6626626" cy="3663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6" name="Google Shape;66;p15"/>
          <p:cNvSpPr txBox="1"/>
          <p:nvPr/>
        </p:nvSpPr>
        <p:spPr>
          <a:xfrm>
            <a:off x="993250" y="230650"/>
            <a:ext cx="71175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RICHIESTE GIÀ PERVENUTE PER FEDERICA GO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70</a:t>
            </a:r>
            <a:r>
              <a:rPr b="1" lang="it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DOCENTI  |  </a:t>
            </a:r>
            <a:r>
              <a:rPr b="1" lang="it" sz="20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1" lang="it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UNIVERSITÀ PARTNER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Pavia, Padova, Bicocca, Firenze, Siena, Orientale</a:t>
            </a:r>
            <a:endParaRPr b="1" sz="10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69775" y="67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0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5 step per produrre il tuo corso con Federica GO!</a:t>
            </a:r>
            <a:endParaRPr sz="3000"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87325" y="1558000"/>
            <a:ext cx="2877600" cy="11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>
                <a:solidFill>
                  <a:srgbClr val="014895"/>
                </a:solidFill>
              </a:rPr>
              <a:t>1. CREA</a:t>
            </a:r>
            <a:endParaRPr b="1" sz="1500">
              <a:solidFill>
                <a:srgbClr val="01489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014895"/>
                </a:solidFill>
              </a:rPr>
              <a:t>Invia il tuo materiale al team di Federica: testi (pdf - ppt - doc) video (1 clip 6 min)</a:t>
            </a:r>
            <a:endParaRPr sz="12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1489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01489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4848550" y="1557988"/>
            <a:ext cx="37281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>
                <a:solidFill>
                  <a:srgbClr val="014895"/>
                </a:solidFill>
              </a:rPr>
              <a:t>2. PUBBLICA</a:t>
            </a:r>
            <a:endParaRPr b="1" sz="1500">
              <a:solidFill>
                <a:srgbClr val="0148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014895"/>
                </a:solidFill>
              </a:rPr>
              <a:t>Carica i contributi in piattaforma: Ti forniremo un account su Federica.eu e creremo un corso in piattaforma per te! </a:t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4848550" y="3187775"/>
            <a:ext cx="3609600" cy="1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014895"/>
                </a:solidFill>
              </a:rPr>
              <a:t>4. GO! </a:t>
            </a:r>
            <a:endParaRPr b="1" sz="1500">
              <a:solidFill>
                <a:srgbClr val="0148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14895"/>
                </a:solidFill>
              </a:rPr>
              <a:t>Gli studenti potranno iscriversi e fruire di tutti i materiali online con un semplice click su </a:t>
            </a:r>
            <a:r>
              <a:rPr b="1" lang="it" sz="1200">
                <a:solidFill>
                  <a:srgbClr val="014895"/>
                </a:solidFill>
                <a:uFill>
                  <a:noFill/>
                </a:uFill>
                <a:hlinkClick r:id="rId3"/>
              </a:rPr>
              <a:t>Federica.e</a:t>
            </a:r>
            <a:r>
              <a:rPr b="1" lang="it" sz="1200">
                <a:solidFill>
                  <a:srgbClr val="014895"/>
                </a:solidFill>
              </a:rPr>
              <a:t>u</a:t>
            </a:r>
            <a:endParaRPr b="1" sz="1200">
              <a:solidFill>
                <a:srgbClr val="0148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148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14895"/>
                </a:solidFill>
              </a:rPr>
              <a:t>5. Learning Analytics</a:t>
            </a:r>
            <a:endParaRPr b="1" sz="1200">
              <a:solidFill>
                <a:srgbClr val="0148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014895"/>
                </a:solidFill>
              </a:rPr>
              <a:t>TESTO SU PC DI DARIO!</a:t>
            </a:r>
            <a:endParaRPr b="1" sz="1200">
              <a:solidFill>
                <a:srgbClr val="0148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014895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35925" y="3097375"/>
            <a:ext cx="27804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>
                <a:solidFill>
                  <a:srgbClr val="014895"/>
                </a:solidFill>
              </a:rPr>
              <a:t>3. CONDIVIDI</a:t>
            </a:r>
            <a:endParaRPr b="1" sz="1500">
              <a:solidFill>
                <a:srgbClr val="01489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014895"/>
                </a:solidFill>
              </a:rPr>
              <a:t>Condividi con la tua classe la tua lezione online: Invia un'e-mail ai tuoi studenti con il link al corso specifico</a:t>
            </a:r>
            <a:endParaRPr b="1" sz="12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9100"/>
            <a:ext cx="8306801" cy="45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754075" y="195950"/>
            <a:ext cx="72144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Piattaforma Moodle - Dove saranno i corsi Federica GO!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